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 showGuides="1">
      <p:cViewPr varScale="1">
        <p:scale>
          <a:sx n="128" d="100"/>
          <a:sy n="128" d="100"/>
        </p:scale>
        <p:origin x="480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78D02-94E9-F088-8455-AD5333098D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06D3A4-33CC-4AB4-04E8-8092ECB3DD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6093FC-8997-1F29-F129-0602AAC8C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9348-37F9-F242-B713-E078B9DB25F6}" type="datetimeFigureOut">
              <a:rPr lang="en-US" smtClean="0"/>
              <a:t>2/22/24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087A9-875F-7A8E-A3B3-61D82CCB8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4DE819-8E9E-3BFA-D6AA-300436DA2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22EB1-E0D0-4542-AA1B-7B0DF4890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40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B3E3D-1D5D-AA2A-8351-2E375DD8C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587A8C-0082-DAAD-DF3E-361734EF5C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F602D6-592D-2399-9077-8A529F823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9348-37F9-F242-B713-E078B9DB25F6}" type="datetimeFigureOut">
              <a:rPr lang="en-US" smtClean="0"/>
              <a:t>2/22/24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CA777-FE03-1E74-E119-6586DB90B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22926B-8DA1-F17D-E0C2-2AFFBF403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22EB1-E0D0-4542-AA1B-7B0DF4890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918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9A23B8-9121-3FF6-ECE4-21E87C8291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308F9E-077C-D6D4-8714-E8CE321994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108A84-4445-3229-099E-EB140BA9B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9348-37F9-F242-B713-E078B9DB25F6}" type="datetimeFigureOut">
              <a:rPr lang="en-US" smtClean="0"/>
              <a:t>2/22/24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82043-C377-0414-DB6C-45A0736AB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A59B9-E156-EAD8-5166-9FE31203C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22EB1-E0D0-4542-AA1B-7B0DF4890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9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D6009-78AD-CDD6-967A-F2C08495D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41211-8536-04FE-687B-2865E1B6B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CA5236-98FA-C984-980A-0A208BAB4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9348-37F9-F242-B713-E078B9DB25F6}" type="datetimeFigureOut">
              <a:rPr lang="en-US" smtClean="0"/>
              <a:t>2/22/24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D7516E-281A-E4E0-2461-5256EAF25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31F7C-1C37-1F6D-6EF9-DAE9464DE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22EB1-E0D0-4542-AA1B-7B0DF4890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01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EAD09-82DF-C9FB-1FB6-E332BAB71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006574-C7CA-A92C-21BA-FFA7533E40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6F4199-1693-4604-535B-4C414CF1B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9348-37F9-F242-B713-E078B9DB25F6}" type="datetimeFigureOut">
              <a:rPr lang="en-US" smtClean="0"/>
              <a:t>2/22/24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39321-7D3C-82AE-40B5-7C96AFE84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3CA01-0A55-373E-4616-32424A932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22EB1-E0D0-4542-AA1B-7B0DF4890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94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0B3A7-4F27-9CC2-D39A-27755BC80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B619C-F87A-76C9-F04D-8E6D9FA1FA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C8BA83-4E77-7505-B368-67E677EA4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E04449-356F-BA99-AA10-092E48573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9348-37F9-F242-B713-E078B9DB25F6}" type="datetimeFigureOut">
              <a:rPr lang="en-US" smtClean="0"/>
              <a:t>2/22/24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FA5B5B-296E-59C8-E077-3468DE82B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B752D1-F4BC-449B-0F29-7F1453BA4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22EB1-E0D0-4542-AA1B-7B0DF4890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984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AF1F0-8153-D808-0EC9-8C3A343DB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50DB6E-E935-D09A-135C-19CF54670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A582E3-C701-8A38-4DBA-125884F20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3CFA99-AE16-1A4F-DFAE-59B1FECDCA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77EBD2-BFF6-0192-8852-211BBF6197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DB9EA0-1232-AFEC-E37F-E8B694323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9348-37F9-F242-B713-E078B9DB25F6}" type="datetimeFigureOut">
              <a:rPr lang="en-US" smtClean="0"/>
              <a:t>2/22/24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7A3B0C-A70C-4A1A-B76B-5D86732B0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F836B7-A611-F1D9-BBAD-9F245FA52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22EB1-E0D0-4542-AA1B-7B0DF4890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67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01C88-AB59-1FA0-FF95-0B5D4B3ED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503B23-D200-7692-654A-23B9E3031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9348-37F9-F242-B713-E078B9DB25F6}" type="datetimeFigureOut">
              <a:rPr lang="en-US" smtClean="0"/>
              <a:t>2/22/24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BB4B61-11EA-DA5B-7865-63484BC80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3FD8D6-11F6-176B-E664-8DD685BA6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22EB1-E0D0-4542-AA1B-7B0DF4890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701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1C0FF8-10C7-2ABC-FC64-60EFBD907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9348-37F9-F242-B713-E078B9DB25F6}" type="datetimeFigureOut">
              <a:rPr lang="en-US" smtClean="0"/>
              <a:t>2/22/24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7538A3-CB76-152E-B315-C3ABF32DC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613299-9109-68CE-90BB-4B5817D07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22EB1-E0D0-4542-AA1B-7B0DF4890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88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97438-5C5C-B5C7-2E40-425D7FFFC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291D1-D788-035C-B107-794DFC537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1F0315-4DBC-F5D0-CED9-789F472533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E90284-6D04-FC4C-978E-4A68D95B1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9348-37F9-F242-B713-E078B9DB25F6}" type="datetimeFigureOut">
              <a:rPr lang="en-US" smtClean="0"/>
              <a:t>2/22/24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BD5153-991C-E289-867E-AAA4A3524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8C9C55-1D79-3914-1FE8-DEA47827C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22EB1-E0D0-4542-AA1B-7B0DF4890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840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41442-3682-E571-050D-89C0FCA46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2AD9F1-9F4E-9151-C79F-63A3A95D83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C24A4F-0C9B-0991-93BF-6E7168EED5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021C6C-7152-B341-FD1F-A5E31A666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9348-37F9-F242-B713-E078B9DB25F6}" type="datetimeFigureOut">
              <a:rPr lang="en-US" smtClean="0"/>
              <a:t>2/22/24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402387-3318-6E70-F0D3-B0EA35520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2F4011-0F80-A837-6685-1408743DA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22EB1-E0D0-4542-AA1B-7B0DF4890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696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7C7D16-8544-8143-C169-F880BBB76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AFA35B-831B-BA77-969B-0F9398425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871D1-5527-ACA4-2068-296C75D994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A9348-37F9-F242-B713-E078B9DB25F6}" type="datetimeFigureOut">
              <a:rPr lang="en-US" smtClean="0"/>
              <a:t>2/22/24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78FA4A-838C-94EB-C3A4-326C85FF2B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EF95FA-2A7C-E871-151E-E07DBCF46F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22EB1-E0D0-4542-AA1B-7B0DF4890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028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lage of buildings and a lake&#10;&#10;Description automatically generated">
            <a:extLst>
              <a:ext uri="{FF2B5EF4-FFF2-40B4-BE49-F238E27FC236}">
                <a16:creationId xmlns:a16="http://schemas.microsoft.com/office/drawing/2014/main" id="{6BB456DC-D2AB-28BB-C29C-66FA6BFD7B4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8051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Hasek, Beth</dc:creator>
  <cp:lastModifiedBy>Chris Miller</cp:lastModifiedBy>
  <cp:revision>2</cp:revision>
  <dcterms:created xsi:type="dcterms:W3CDTF">2023-09-08T18:02:29Z</dcterms:created>
  <dcterms:modified xsi:type="dcterms:W3CDTF">2024-02-22T15:50:41Z</dcterms:modified>
</cp:coreProperties>
</file>